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Nunito" panose="020B0604020202020204" charset="0"/>
      <p:regular r:id="rId50"/>
      <p:bold r:id="rId51"/>
      <p:italic r:id="rId52"/>
      <p:boldItalic r:id="rId53"/>
    </p:embeddedFont>
    <p:embeddedFont>
      <p:font typeface="Walter Turncoa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a14ada1b7_1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a14ada1b7_1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2f7c811e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2f7c811e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a14ada1b7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a14ada1b7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>
            <a:off x="7185170" y="2671550"/>
            <a:ext cx="1677505" cy="2096681"/>
            <a:chOff x="7185170" y="2671550"/>
            <a:chExt cx="1677505" cy="2096681"/>
          </a:xfrm>
        </p:grpSpPr>
        <p:sp>
          <p:nvSpPr>
            <p:cNvPr id="147" name="Google Shape;147;p10"/>
            <p:cNvSpPr/>
            <p:nvPr/>
          </p:nvSpPr>
          <p:spPr>
            <a:xfrm>
              <a:off x="7185170" y="4136225"/>
              <a:ext cx="430080" cy="200025"/>
            </a:xfrm>
            <a:custGeom>
              <a:avLst/>
              <a:gdLst/>
              <a:ahLst/>
              <a:cxnLst/>
              <a:rect l="l" t="t" r="r" b="b"/>
              <a:pathLst>
                <a:path w="12288" h="5715" extrusionOk="0">
                  <a:moveTo>
                    <a:pt x="12288" y="0"/>
                  </a:moveTo>
                  <a:cubicBezTo>
                    <a:pt x="9576" y="3613"/>
                    <a:pt x="4517" y="5715"/>
                    <a:pt x="0" y="571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0"/>
            <p:cNvSpPr/>
            <p:nvPr/>
          </p:nvSpPr>
          <p:spPr>
            <a:xfrm>
              <a:off x="8608225" y="4085363"/>
              <a:ext cx="254450" cy="250875"/>
            </a:xfrm>
            <a:custGeom>
              <a:avLst/>
              <a:gdLst/>
              <a:ahLst/>
              <a:cxnLst/>
              <a:rect l="l" t="t" r="r" b="b"/>
              <a:pathLst>
                <a:path w="10178" h="10035" extrusionOk="0">
                  <a:moveTo>
                    <a:pt x="0" y="1177"/>
                  </a:moveTo>
                  <a:cubicBezTo>
                    <a:pt x="2720" y="-862"/>
                    <a:pt x="9177" y="-121"/>
                    <a:pt x="10001" y="3177"/>
                  </a:cubicBezTo>
                  <a:cubicBezTo>
                    <a:pt x="10708" y="6006"/>
                    <a:pt x="7488" y="10035"/>
                    <a:pt x="4572" y="10035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0"/>
            <p:cNvSpPr/>
            <p:nvPr/>
          </p:nvSpPr>
          <p:spPr>
            <a:xfrm>
              <a:off x="7891813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0"/>
            <p:cNvSpPr/>
            <p:nvPr/>
          </p:nvSpPr>
          <p:spPr>
            <a:xfrm>
              <a:off x="8210875" y="4406300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51" name="Google Shape;15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6121" y="2671550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0"/>
            <p:cNvSpPr/>
            <p:nvPr/>
          </p:nvSpPr>
          <p:spPr>
            <a:xfrm>
              <a:off x="8118926" y="37549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820330" y="37301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 rot="7381212">
              <a:off x="8216847" y="4057606"/>
              <a:ext cx="123784" cy="80190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0"/>
            <p:cNvSpPr/>
            <p:nvPr/>
          </p:nvSpPr>
          <p:spPr>
            <a:xfrm>
              <a:off x="8068455" y="3653557"/>
              <a:ext cx="347296" cy="34850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7687269" y="3637756"/>
              <a:ext cx="305060" cy="3167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7990150" y="3797472"/>
              <a:ext cx="82950" cy="15000"/>
            </a:xfrm>
            <a:custGeom>
              <a:avLst/>
              <a:gdLst/>
              <a:ahLst/>
              <a:cxnLst/>
              <a:rect l="l" t="t" r="r" b="b"/>
              <a:pathLst>
                <a:path w="3318" h="600" extrusionOk="0">
                  <a:moveTo>
                    <a:pt x="0" y="600"/>
                  </a:moveTo>
                  <a:cubicBezTo>
                    <a:pt x="955" y="38"/>
                    <a:pt x="2431" y="-279"/>
                    <a:pt x="3318" y="386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walter-turncoa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nunito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4063925" y="646438"/>
            <a:ext cx="2727600" cy="17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accent4"/>
                </a:solidFill>
              </a:rPr>
              <a:t>thousand </a:t>
            </a:r>
            <a:r>
              <a:rPr lang="en"/>
              <a:t>words</a:t>
            </a:r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body" idx="1"/>
          </p:nvPr>
        </p:nvSpPr>
        <p:spPr>
          <a:xfrm>
            <a:off x="4063925" y="2578563"/>
            <a:ext cx="2727600" cy="19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3">
            <a:alphaModFix/>
          </a:blip>
          <a:srcRect l="34905" r="15236"/>
          <a:stretch/>
        </p:blipFill>
        <p:spPr>
          <a:xfrm>
            <a:off x="274350" y="290625"/>
            <a:ext cx="3405300" cy="4551300"/>
          </a:xfrm>
          <a:prstGeom prst="roundRect">
            <a:avLst>
              <a:gd name="adj" fmla="val 3654"/>
            </a:avLst>
          </a:prstGeom>
          <a:noFill/>
          <a:ln>
            <a:noFill/>
          </a:ln>
        </p:spPr>
      </p:pic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 idx="4294967295"/>
          </p:nvPr>
        </p:nvSpPr>
        <p:spPr>
          <a:xfrm>
            <a:off x="1174200" y="186950"/>
            <a:ext cx="6795600" cy="3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r>
              <a:rPr lang="en" sz="2400">
                <a:solidFill>
                  <a:schemeClr val="lt1"/>
                </a:solidFill>
              </a:rPr>
              <a:t> 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2931026" y="1675075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4543862" y="2574775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1318190" y="2574775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548125" y="3474476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2088256" y="3474476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3773802" y="3474476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5313933" y="3474476"/>
            <a:ext cx="1401300" cy="4425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3" name="Google Shape;313;p24"/>
          <p:cNvCxnSpPr>
            <a:stCxn id="306" idx="2"/>
            <a:endCxn id="307" idx="0"/>
          </p:cNvCxnSpPr>
          <p:nvPr/>
        </p:nvCxnSpPr>
        <p:spPr>
          <a:xfrm rot="-5400000" flipH="1">
            <a:off x="4209476" y="1539775"/>
            <a:ext cx="457200" cy="1612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p24"/>
          <p:cNvCxnSpPr>
            <a:stCxn id="308" idx="0"/>
            <a:endCxn id="306" idx="2"/>
          </p:cNvCxnSpPr>
          <p:nvPr/>
        </p:nvCxnSpPr>
        <p:spPr>
          <a:xfrm rot="-5400000">
            <a:off x="2596640" y="1539775"/>
            <a:ext cx="457200" cy="1612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24"/>
          <p:cNvCxnSpPr>
            <a:stCxn id="308" idx="2"/>
            <a:endCxn id="310" idx="0"/>
          </p:cNvCxnSpPr>
          <p:nvPr/>
        </p:nvCxnSpPr>
        <p:spPr>
          <a:xfrm rot="-5400000" flipH="1">
            <a:off x="2175290" y="2860825"/>
            <a:ext cx="457200" cy="7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24"/>
          <p:cNvCxnSpPr>
            <a:stCxn id="309" idx="0"/>
            <a:endCxn id="308" idx="2"/>
          </p:cNvCxnSpPr>
          <p:nvPr/>
        </p:nvCxnSpPr>
        <p:spPr>
          <a:xfrm rot="-5400000">
            <a:off x="1405225" y="2860826"/>
            <a:ext cx="457200" cy="7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4"/>
          <p:cNvCxnSpPr>
            <a:stCxn id="307" idx="2"/>
            <a:endCxn id="312" idx="0"/>
          </p:cNvCxnSpPr>
          <p:nvPr/>
        </p:nvCxnSpPr>
        <p:spPr>
          <a:xfrm rot="-5400000" flipH="1">
            <a:off x="5400962" y="2860825"/>
            <a:ext cx="457200" cy="7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24"/>
          <p:cNvCxnSpPr>
            <a:stCxn id="311" idx="0"/>
            <a:endCxn id="307" idx="2"/>
          </p:cNvCxnSpPr>
          <p:nvPr/>
        </p:nvCxnSpPr>
        <p:spPr>
          <a:xfrm rot="-5400000">
            <a:off x="4630902" y="2860826"/>
            <a:ext cx="457200" cy="77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24" name="Google Shape;324;p25"/>
          <p:cNvGraphicFramePr/>
          <p:nvPr/>
        </p:nvGraphicFramePr>
        <p:xfrm>
          <a:off x="213500" y="1324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{9DFB9461-E5AC-47F8-8AA6-5BF79E793501}</a:tableStyleId>
              </a:tblPr>
              <a:tblGrid>
                <a:gridCol w="170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Yellow</a:t>
                      </a: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5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Blue</a:t>
                      </a: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Orange</a:t>
                      </a:r>
                      <a:endParaRPr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sz="22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/>
          <p:nvPr/>
        </p:nvSpPr>
        <p:spPr>
          <a:xfrm>
            <a:off x="607500" y="1083749"/>
            <a:ext cx="6379369" cy="303899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 txBox="1">
            <a:spLocks noGrp="1"/>
          </p:cNvSpPr>
          <p:nvPr>
            <p:ph type="title"/>
          </p:nvPr>
        </p:nvSpPr>
        <p:spPr>
          <a:xfrm>
            <a:off x="230175" y="233400"/>
            <a:ext cx="10878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332" name="Google Shape;332;p26"/>
          <p:cNvSpPr/>
          <p:nvPr/>
        </p:nvSpPr>
        <p:spPr>
          <a:xfrm>
            <a:off x="1758630" y="1821514"/>
            <a:ext cx="621600" cy="1581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our office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34" name="Google Shape;334;p26"/>
          <p:cNvSpPr txBox="1">
            <a:spLocks noGrp="1"/>
          </p:cNvSpPr>
          <p:nvPr>
            <p:ph type="body" idx="4294967295"/>
          </p:nvPr>
        </p:nvSpPr>
        <p:spPr>
          <a:xfrm>
            <a:off x="2258550" y="4615025"/>
            <a:ext cx="4003800" cy="1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67556" y="20506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423031" y="3331800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17506" y="18620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92231" y="225102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85931" y="3532175"/>
            <a:ext cx="155870" cy="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32181" y="3569675"/>
            <a:ext cx="155870" cy="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346" name="Google Shape;346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89,526,124$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353" name="Google Shape;353;p28"/>
          <p:cNvSpPr txBox="1">
            <a:spLocks noGrp="1"/>
          </p:cNvSpPr>
          <p:nvPr>
            <p:ph type="subTitle" idx="4294967295"/>
          </p:nvPr>
        </p:nvSpPr>
        <p:spPr>
          <a:xfrm>
            <a:off x="548125" y="1290925"/>
            <a:ext cx="6167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54" name="Google Shape;354;p28"/>
          <p:cNvSpPr txBox="1">
            <a:spLocks noGrp="1"/>
          </p:cNvSpPr>
          <p:nvPr>
            <p:ph type="ctrTitle" idx="4294967295"/>
          </p:nvPr>
        </p:nvSpPr>
        <p:spPr>
          <a:xfrm>
            <a:off x="548125" y="3429290"/>
            <a:ext cx="61671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100%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355" name="Google Shape;355;p28"/>
          <p:cNvSpPr txBox="1">
            <a:spLocks noGrp="1"/>
          </p:cNvSpPr>
          <p:nvPr>
            <p:ph type="subTitle" idx="4294967295"/>
          </p:nvPr>
        </p:nvSpPr>
        <p:spPr>
          <a:xfrm>
            <a:off x="548125" y="4116399"/>
            <a:ext cx="6167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56" name="Google Shape;356;p28"/>
          <p:cNvSpPr txBox="1">
            <a:spLocks noGrp="1"/>
          </p:cNvSpPr>
          <p:nvPr>
            <p:ph type="ctrTitle" idx="4294967295"/>
          </p:nvPr>
        </p:nvSpPr>
        <p:spPr>
          <a:xfrm>
            <a:off x="548125" y="2038640"/>
            <a:ext cx="61671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185,244 users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357" name="Google Shape;357;p28"/>
          <p:cNvSpPr txBox="1">
            <a:spLocks noGrp="1"/>
          </p:cNvSpPr>
          <p:nvPr>
            <p:ph type="subTitle" idx="4294967295"/>
          </p:nvPr>
        </p:nvSpPr>
        <p:spPr>
          <a:xfrm>
            <a:off x="548125" y="2725750"/>
            <a:ext cx="6167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58" name="Google Shape;358;p2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5" name="Google Shape;365;p29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6" name="Google Shape;366;p29"/>
          <p:cNvSpPr txBox="1">
            <a:spLocks noGrp="1"/>
          </p:cNvSpPr>
          <p:nvPr>
            <p:ph type="body" idx="3"/>
          </p:nvPr>
        </p:nvSpPr>
        <p:spPr>
          <a:xfrm>
            <a:off x="4794025" y="12716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8" name="Google Shape;368;p29"/>
          <p:cNvSpPr txBox="1">
            <a:spLocks noGrp="1"/>
          </p:cNvSpPr>
          <p:nvPr>
            <p:ph type="body" idx="1"/>
          </p:nvPr>
        </p:nvSpPr>
        <p:spPr>
          <a:xfrm>
            <a:off x="548125" y="30242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9" name="Google Shape;369;p29"/>
          <p:cNvSpPr txBox="1">
            <a:spLocks noGrp="1"/>
          </p:cNvSpPr>
          <p:nvPr>
            <p:ph type="body" idx="2"/>
          </p:nvPr>
        </p:nvSpPr>
        <p:spPr>
          <a:xfrm>
            <a:off x="2671075" y="30242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70" name="Google Shape;370;p29"/>
          <p:cNvSpPr txBox="1">
            <a:spLocks noGrp="1"/>
          </p:cNvSpPr>
          <p:nvPr>
            <p:ph type="body" idx="3"/>
          </p:nvPr>
        </p:nvSpPr>
        <p:spPr>
          <a:xfrm>
            <a:off x="4794025" y="3024200"/>
            <a:ext cx="1921200" cy="14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>
            <a:spLocks noGrp="1"/>
          </p:cNvSpPr>
          <p:nvPr>
            <p:ph type="body" idx="1"/>
          </p:nvPr>
        </p:nvSpPr>
        <p:spPr>
          <a:xfrm>
            <a:off x="435775" y="4406300"/>
            <a:ext cx="6350700" cy="3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6" name="Google Shape;376;p3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77" name="Google Shape;377;p30"/>
          <p:cNvCxnSpPr/>
          <p:nvPr/>
        </p:nvCxnSpPr>
        <p:spPr>
          <a:xfrm>
            <a:off x="435775" y="1074699"/>
            <a:ext cx="6269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/>
          <p:nvPr/>
        </p:nvCxnSpPr>
        <p:spPr>
          <a:xfrm>
            <a:off x="435775" y="1784182"/>
            <a:ext cx="6269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0"/>
          <p:cNvCxnSpPr/>
          <p:nvPr/>
        </p:nvCxnSpPr>
        <p:spPr>
          <a:xfrm>
            <a:off x="435775" y="2493664"/>
            <a:ext cx="6269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30"/>
          <p:cNvCxnSpPr/>
          <p:nvPr/>
        </p:nvCxnSpPr>
        <p:spPr>
          <a:xfrm>
            <a:off x="435775" y="3203147"/>
            <a:ext cx="6269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0"/>
          <p:cNvCxnSpPr/>
          <p:nvPr/>
        </p:nvCxnSpPr>
        <p:spPr>
          <a:xfrm>
            <a:off x="435775" y="3934528"/>
            <a:ext cx="6269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30"/>
          <p:cNvSpPr txBox="1"/>
          <p:nvPr/>
        </p:nvSpPr>
        <p:spPr>
          <a:xfrm>
            <a:off x="435775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4000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3000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2000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972943" y="2380936"/>
            <a:ext cx="202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1245081" y="1986873"/>
            <a:ext cx="2022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1517219" y="2493664"/>
            <a:ext cx="202200" cy="144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2491058" y="2694727"/>
            <a:ext cx="202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2763196" y="2096343"/>
            <a:ext cx="2022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3035333" y="1229023"/>
            <a:ext cx="202200" cy="27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4009172" y="2140119"/>
            <a:ext cx="202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4281310" y="1074575"/>
            <a:ext cx="2022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4553448" y="2322562"/>
            <a:ext cx="202200" cy="161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5527286" y="2753101"/>
            <a:ext cx="202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5799424" y="1293618"/>
            <a:ext cx="2022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"/>
          <p:cNvSpPr/>
          <p:nvPr/>
        </p:nvSpPr>
        <p:spPr>
          <a:xfrm>
            <a:off x="6071562" y="1607409"/>
            <a:ext cx="202200" cy="232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313" y="955800"/>
            <a:ext cx="3115125" cy="3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1"/>
          <p:cNvSpPr txBox="1">
            <a:spLocks noGrp="1"/>
          </p:cNvSpPr>
          <p:nvPr>
            <p:ph type="body" idx="4294967295"/>
          </p:nvPr>
        </p:nvSpPr>
        <p:spPr>
          <a:xfrm>
            <a:off x="2009838" y="1199125"/>
            <a:ext cx="2311500" cy="271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Mobile project</a:t>
            </a:r>
            <a:endParaRPr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02" name="Google Shape;402;p31"/>
          <p:cNvGrpSpPr/>
          <p:nvPr/>
        </p:nvGrpSpPr>
        <p:grpSpPr>
          <a:xfrm>
            <a:off x="5037338" y="373572"/>
            <a:ext cx="2119546" cy="4396359"/>
            <a:chOff x="5037338" y="373572"/>
            <a:chExt cx="2119546" cy="4396359"/>
          </a:xfrm>
        </p:grpSpPr>
        <p:sp>
          <p:nvSpPr>
            <p:cNvPr id="403" name="Google Shape;403;p31"/>
            <p:cNvSpPr/>
            <p:nvPr/>
          </p:nvSpPr>
          <p:spPr>
            <a:xfrm>
              <a:off x="5037338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884825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424125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892692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7" name="Google Shape;407;p31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5083663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229" name="Google Shape;229;p14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13" name="Google Shape;413;p32"/>
          <p:cNvGrpSpPr/>
          <p:nvPr/>
        </p:nvGrpSpPr>
        <p:grpSpPr>
          <a:xfrm>
            <a:off x="4868489" y="465959"/>
            <a:ext cx="2736410" cy="4222433"/>
            <a:chOff x="2112475" y="238125"/>
            <a:chExt cx="3395050" cy="5238750"/>
          </a:xfrm>
        </p:grpSpPr>
        <p:sp>
          <p:nvSpPr>
            <p:cNvPr id="414" name="Google Shape;414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75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100" y="955613"/>
            <a:ext cx="3115125" cy="3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 txBox="1">
            <a:spLocks noGrp="1"/>
          </p:cNvSpPr>
          <p:nvPr>
            <p:ph type="body" idx="4294967295"/>
          </p:nvPr>
        </p:nvSpPr>
        <p:spPr>
          <a:xfrm>
            <a:off x="1866625" y="1198938"/>
            <a:ext cx="2311500" cy="271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Tablet project</a:t>
            </a:r>
            <a:endParaRPr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26" name="Google Shape;426;p33"/>
          <p:cNvGrpSpPr/>
          <p:nvPr/>
        </p:nvGrpSpPr>
        <p:grpSpPr>
          <a:xfrm>
            <a:off x="3856911" y="1241129"/>
            <a:ext cx="4537267" cy="2674979"/>
            <a:chOff x="3856911" y="1241129"/>
            <a:chExt cx="4537267" cy="2674979"/>
          </a:xfrm>
        </p:grpSpPr>
        <p:sp>
          <p:nvSpPr>
            <p:cNvPr id="427" name="Google Shape;427;p33"/>
            <p:cNvSpPr/>
            <p:nvPr/>
          </p:nvSpPr>
          <p:spPr>
            <a:xfrm>
              <a:off x="4228361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3856911" y="3846153"/>
              <a:ext cx="4537267" cy="6995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3856911" y="3783368"/>
              <a:ext cx="4536567" cy="55964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5791256" y="3783368"/>
              <a:ext cx="664383" cy="34978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4088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88" y="893238"/>
            <a:ext cx="3115125" cy="32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3"/>
          <p:cNvSpPr txBox="1">
            <a:spLocks noGrp="1"/>
          </p:cNvSpPr>
          <p:nvPr>
            <p:ph type="body" idx="4294967295"/>
          </p:nvPr>
        </p:nvSpPr>
        <p:spPr>
          <a:xfrm>
            <a:off x="1072413" y="1136563"/>
            <a:ext cx="2311500" cy="271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Desktop project</a:t>
            </a:r>
            <a:endParaRPr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ctrTitle" idx="4294967295"/>
          </p:nvPr>
        </p:nvSpPr>
        <p:spPr>
          <a:xfrm>
            <a:off x="1359900" y="2504475"/>
            <a:ext cx="6424200" cy="4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Thanks!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4294967295"/>
          </p:nvPr>
        </p:nvSpPr>
        <p:spPr>
          <a:xfrm>
            <a:off x="1359900" y="2995450"/>
            <a:ext cx="6424200" cy="7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1"/>
                </a:solidFill>
              </a:rPr>
              <a:t>Any questions?</a:t>
            </a:r>
            <a:endParaRPr sz="2200"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You can find me at @username &amp; user@mail.me</a:t>
            </a:r>
            <a:endParaRPr sz="2200"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l="7597" r="31814" b="9066"/>
          <a:stretch/>
        </p:blipFill>
        <p:spPr>
          <a:xfrm>
            <a:off x="3652800" y="555275"/>
            <a:ext cx="1838400" cy="1838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1" name="Google Shape;441;p3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47" name="Google Shape;447;p3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➜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➜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48" name="Google Shape;448;p3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54" name="Google Shape;454;p3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r>
              <a:rPr lang="en" sz="1800"/>
              <a:t>Titles: Walter Turncoat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r>
              <a:rPr lang="en" sz="1800"/>
              <a:t>Body copy: Nunito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https://www.fontsquirrel.com/fonts/walter-turncoat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https://www.fontsquirrel.com/fonts/nunito</a:t>
            </a:r>
            <a:br>
              <a:rPr lang="en" sz="1800"/>
            </a:br>
            <a:endParaRPr sz="1800" b="1">
              <a:solidFill>
                <a:srgbClr val="3D85C6"/>
              </a:solidFill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548125" y="4104575"/>
            <a:ext cx="6167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3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6"/>
                </a:solidFill>
              </a:rPr>
              <a:t>For Business Plans, Marketing Plans, Project Proposals, Lessons, etc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69" name="Google Shape;469;p38"/>
          <p:cNvSpPr/>
          <p:nvPr/>
        </p:nvSpPr>
        <p:spPr>
          <a:xfrm>
            <a:off x="7735208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7075124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NOV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38"/>
          <p:cNvSpPr/>
          <p:nvPr/>
        </p:nvSpPr>
        <p:spPr>
          <a:xfrm>
            <a:off x="6415040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OCT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38"/>
          <p:cNvSpPr/>
          <p:nvPr/>
        </p:nvSpPr>
        <p:spPr>
          <a:xfrm>
            <a:off x="5754956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SEP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5094872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AUG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38"/>
          <p:cNvSpPr/>
          <p:nvPr/>
        </p:nvSpPr>
        <p:spPr>
          <a:xfrm>
            <a:off x="4434788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JUL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3774704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JUN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3114619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MAY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2454535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1794451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1134367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FEB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38"/>
          <p:cNvSpPr/>
          <p:nvPr/>
        </p:nvSpPr>
        <p:spPr>
          <a:xfrm>
            <a:off x="474283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JAN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0" y="2374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82" name="Google Shape;482;p38"/>
          <p:cNvCxnSpPr/>
          <p:nvPr/>
        </p:nvCxnSpPr>
        <p:spPr>
          <a:xfrm rot="10800000">
            <a:off x="76892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8"/>
          <p:cNvSpPr txBox="1"/>
          <p:nvPr/>
        </p:nvSpPr>
        <p:spPr>
          <a:xfrm>
            <a:off x="72790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4" name="Google Shape;484;p38"/>
          <p:cNvCxnSpPr/>
          <p:nvPr/>
        </p:nvCxnSpPr>
        <p:spPr>
          <a:xfrm rot="10800000">
            <a:off x="209015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8"/>
          <p:cNvSpPr txBox="1"/>
          <p:nvPr/>
        </p:nvSpPr>
        <p:spPr>
          <a:xfrm>
            <a:off x="2050642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6" name="Google Shape;486;p38"/>
          <p:cNvCxnSpPr/>
          <p:nvPr/>
        </p:nvCxnSpPr>
        <p:spPr>
          <a:xfrm rot="10800000">
            <a:off x="341139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8"/>
          <p:cNvSpPr txBox="1"/>
          <p:nvPr/>
        </p:nvSpPr>
        <p:spPr>
          <a:xfrm>
            <a:off x="3373384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8" name="Google Shape;488;p38"/>
          <p:cNvCxnSpPr/>
          <p:nvPr/>
        </p:nvCxnSpPr>
        <p:spPr>
          <a:xfrm rot="10800000">
            <a:off x="473262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8"/>
          <p:cNvSpPr txBox="1"/>
          <p:nvPr/>
        </p:nvSpPr>
        <p:spPr>
          <a:xfrm>
            <a:off x="4696126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0" name="Google Shape;490;p38"/>
          <p:cNvCxnSpPr/>
          <p:nvPr/>
        </p:nvCxnSpPr>
        <p:spPr>
          <a:xfrm rot="10800000">
            <a:off x="605386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38"/>
          <p:cNvSpPr txBox="1"/>
          <p:nvPr/>
        </p:nvSpPr>
        <p:spPr>
          <a:xfrm>
            <a:off x="6018868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2" name="Google Shape;492;p38"/>
          <p:cNvCxnSpPr/>
          <p:nvPr/>
        </p:nvCxnSpPr>
        <p:spPr>
          <a:xfrm rot="10800000">
            <a:off x="737509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3" name="Google Shape;493;p38"/>
          <p:cNvSpPr txBox="1"/>
          <p:nvPr/>
        </p:nvSpPr>
        <p:spPr>
          <a:xfrm>
            <a:off x="734161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4" name="Google Shape;494;p38"/>
          <p:cNvCxnSpPr/>
          <p:nvPr/>
        </p:nvCxnSpPr>
        <p:spPr>
          <a:xfrm rot="10800000">
            <a:off x="143968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38"/>
          <p:cNvSpPr txBox="1"/>
          <p:nvPr/>
        </p:nvSpPr>
        <p:spPr>
          <a:xfrm>
            <a:off x="1369548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6" name="Google Shape;496;p38"/>
          <p:cNvCxnSpPr/>
          <p:nvPr/>
        </p:nvCxnSpPr>
        <p:spPr>
          <a:xfrm rot="10800000">
            <a:off x="276092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7" name="Google Shape;497;p38"/>
          <p:cNvSpPr txBox="1"/>
          <p:nvPr/>
        </p:nvSpPr>
        <p:spPr>
          <a:xfrm>
            <a:off x="2699944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8" name="Google Shape;498;p38"/>
          <p:cNvCxnSpPr/>
          <p:nvPr/>
        </p:nvCxnSpPr>
        <p:spPr>
          <a:xfrm rot="10800000">
            <a:off x="408215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9" name="Google Shape;499;p38"/>
          <p:cNvSpPr txBox="1"/>
          <p:nvPr/>
        </p:nvSpPr>
        <p:spPr>
          <a:xfrm>
            <a:off x="4030339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00" name="Google Shape;500;p38"/>
          <p:cNvCxnSpPr/>
          <p:nvPr/>
        </p:nvCxnSpPr>
        <p:spPr>
          <a:xfrm rot="10800000">
            <a:off x="540339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1" name="Google Shape;501;p38"/>
          <p:cNvSpPr txBox="1"/>
          <p:nvPr/>
        </p:nvSpPr>
        <p:spPr>
          <a:xfrm>
            <a:off x="5360735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672462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691131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804586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8008073" y="3267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4" name="Google Shape;514;p39"/>
          <p:cNvGrpSpPr/>
          <p:nvPr/>
        </p:nvGrpSpPr>
        <p:grpSpPr>
          <a:xfrm>
            <a:off x="1786339" y="1474801"/>
            <a:ext cx="473400" cy="473400"/>
            <a:chOff x="1786339" y="1474801"/>
            <a:chExt cx="473400" cy="473400"/>
          </a:xfrm>
        </p:grpSpPr>
        <p:sp>
          <p:nvSpPr>
            <p:cNvPr id="515" name="Google Shape;515;p39"/>
            <p:cNvSpPr/>
            <p:nvPr/>
          </p:nvSpPr>
          <p:spPr>
            <a:xfrm rot="8100000">
              <a:off x="1855667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955989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3814414" y="1474801"/>
            <a:ext cx="473400" cy="473400"/>
            <a:chOff x="3814414" y="1474801"/>
            <a:chExt cx="473400" cy="473400"/>
          </a:xfrm>
        </p:grpSpPr>
        <p:sp>
          <p:nvSpPr>
            <p:cNvPr id="518" name="Google Shape;518;p39"/>
            <p:cNvSpPr/>
            <p:nvPr/>
          </p:nvSpPr>
          <p:spPr>
            <a:xfrm rot="8100000">
              <a:off x="3883742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984064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5842489" y="1474801"/>
            <a:ext cx="473400" cy="473400"/>
            <a:chOff x="5842489" y="1474801"/>
            <a:chExt cx="473400" cy="473400"/>
          </a:xfrm>
        </p:grpSpPr>
        <p:sp>
          <p:nvSpPr>
            <p:cNvPr id="521" name="Google Shape;521;p39"/>
            <p:cNvSpPr/>
            <p:nvPr/>
          </p:nvSpPr>
          <p:spPr>
            <a:xfrm rot="8100000">
              <a:off x="5911817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012139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5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3" name="Google Shape;523;p39"/>
          <p:cNvGrpSpPr/>
          <p:nvPr/>
        </p:nvGrpSpPr>
        <p:grpSpPr>
          <a:xfrm>
            <a:off x="6880814" y="3347700"/>
            <a:ext cx="473400" cy="473400"/>
            <a:chOff x="6880814" y="3347700"/>
            <a:chExt cx="473400" cy="473400"/>
          </a:xfrm>
        </p:grpSpPr>
        <p:sp>
          <p:nvSpPr>
            <p:cNvPr id="524" name="Google Shape;524;p39"/>
            <p:cNvSpPr/>
            <p:nvPr/>
          </p:nvSpPr>
          <p:spPr>
            <a:xfrm rot="-2700000">
              <a:off x="6950142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 flipH="1">
              <a:off x="7050464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6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852739" y="3347700"/>
            <a:ext cx="473400" cy="473400"/>
            <a:chOff x="4852739" y="3347700"/>
            <a:chExt cx="473400" cy="473400"/>
          </a:xfrm>
        </p:grpSpPr>
        <p:sp>
          <p:nvSpPr>
            <p:cNvPr id="527" name="Google Shape;527;p39"/>
            <p:cNvSpPr/>
            <p:nvPr/>
          </p:nvSpPr>
          <p:spPr>
            <a:xfrm rot="-2700000">
              <a:off x="4922067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 flipH="1">
              <a:off x="5022389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4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2824664" y="3347700"/>
            <a:ext cx="473400" cy="473400"/>
            <a:chOff x="2824664" y="3347700"/>
            <a:chExt cx="473400" cy="473400"/>
          </a:xfrm>
        </p:grpSpPr>
        <p:sp>
          <p:nvSpPr>
            <p:cNvPr id="530" name="Google Shape;530;p39"/>
            <p:cNvSpPr/>
            <p:nvPr/>
          </p:nvSpPr>
          <p:spPr>
            <a:xfrm rot="-2700000">
              <a:off x="2893992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flipH="1">
              <a:off x="2994314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32" name="Google Shape;532;p39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0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43" name="Google Shape;543;p4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544" name="Google Shape;544;p40"/>
          <p:cNvGraphicFramePr/>
          <p:nvPr/>
        </p:nvGraphicFramePr>
        <p:xfrm>
          <a:off x="548125" y="1182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{9DFB9461-E5AC-47F8-8AA6-5BF79E793501}</a:tableStyleId>
              </a:tblPr>
              <a:tblGrid>
                <a:gridCol w="139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9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51" name="Google Shape;551;p41"/>
          <p:cNvSpPr/>
          <p:nvPr/>
        </p:nvSpPr>
        <p:spPr>
          <a:xfrm>
            <a:off x="576375" y="1363400"/>
            <a:ext cx="3922500" cy="1584600"/>
          </a:xfrm>
          <a:prstGeom prst="rect">
            <a:avLst/>
          </a:prstGeom>
          <a:solidFill>
            <a:srgbClr val="FFFFFF">
              <a:alpha val="1732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STRENGTHS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p41"/>
          <p:cNvSpPr/>
          <p:nvPr/>
        </p:nvSpPr>
        <p:spPr>
          <a:xfrm>
            <a:off x="4661207" y="1363400"/>
            <a:ext cx="3922500" cy="1584600"/>
          </a:xfrm>
          <a:prstGeom prst="rect">
            <a:avLst/>
          </a:prstGeom>
          <a:solidFill>
            <a:srgbClr val="FFFFFF">
              <a:alpha val="1732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WEAKNESSES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576375" y="3121900"/>
            <a:ext cx="3922500" cy="1584600"/>
          </a:xfrm>
          <a:prstGeom prst="rect">
            <a:avLst/>
          </a:prstGeom>
          <a:solidFill>
            <a:srgbClr val="FFFFFF">
              <a:alpha val="1732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OPPORTUNITIES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4661207" y="3121900"/>
            <a:ext cx="3922500" cy="1584600"/>
          </a:xfrm>
          <a:prstGeom prst="rect">
            <a:avLst/>
          </a:prstGeom>
          <a:solidFill>
            <a:srgbClr val="FFFFFF">
              <a:alpha val="1732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THREATS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3842100" y="2242577"/>
            <a:ext cx="369332" cy="4940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Walter Turncoat"/>
              </a:rPr>
              <a:t>S</a:t>
            </a:r>
          </a:p>
        </p:txBody>
      </p:sp>
      <p:sp>
        <p:nvSpPr>
          <p:cNvPr id="560" name="Google Shape;560;p41"/>
          <p:cNvSpPr/>
          <p:nvPr/>
        </p:nvSpPr>
        <p:spPr>
          <a:xfrm>
            <a:off x="4857720" y="2250297"/>
            <a:ext cx="665786" cy="4681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Walter Turncoat"/>
              </a:rPr>
              <a:t>W</a:t>
            </a:r>
          </a:p>
        </p:txBody>
      </p:sp>
      <p:sp>
        <p:nvSpPr>
          <p:cNvPr id="561" name="Google Shape;561;p41"/>
          <p:cNvSpPr/>
          <p:nvPr/>
        </p:nvSpPr>
        <p:spPr>
          <a:xfrm>
            <a:off x="3807513" y="3348952"/>
            <a:ext cx="437270" cy="47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Walter Turncoat"/>
              </a:rPr>
              <a:t>O</a:t>
            </a:r>
          </a:p>
        </p:txBody>
      </p:sp>
      <p:sp>
        <p:nvSpPr>
          <p:cNvPr id="562" name="Google Shape;562;p41"/>
          <p:cNvSpPr/>
          <p:nvPr/>
        </p:nvSpPr>
        <p:spPr>
          <a:xfrm>
            <a:off x="4971979" y="3356672"/>
            <a:ext cx="434182" cy="4601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Walter Turncoat"/>
              </a:rPr>
              <a:t>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ctrTitle" idx="4294967295"/>
          </p:nvPr>
        </p:nvSpPr>
        <p:spPr>
          <a:xfrm>
            <a:off x="1359900" y="2352075"/>
            <a:ext cx="6424200" cy="4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Hello!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294967295"/>
          </p:nvPr>
        </p:nvSpPr>
        <p:spPr>
          <a:xfrm>
            <a:off x="1359900" y="2843049"/>
            <a:ext cx="64242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3"/>
                </a:solidFill>
              </a:rPr>
              <a:t>I am Jayden Smith</a:t>
            </a:r>
            <a:endParaRPr sz="2200" b="1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I am here because I love to give presentations. 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You can find me at @username</a:t>
            </a:r>
            <a:endParaRPr sz="2200" b="1"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 l="7597" r="31814" b="9066"/>
          <a:stretch/>
        </p:blipFill>
        <p:spPr>
          <a:xfrm>
            <a:off x="3652800" y="402875"/>
            <a:ext cx="1838400" cy="18384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1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68" name="Google Shape;568;p4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69" name="Google Shape;569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Activities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" name="Google Shape;570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Resources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Value Propositions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2" name="Google Shape;572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 Relationships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" name="Google Shape;573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Channels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 Segments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Partners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Cost Structure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Revenue Streams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42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2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2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2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2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2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2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593" name="Google Shape;593;p43"/>
          <p:cNvGrpSpPr/>
          <p:nvPr/>
        </p:nvGrpSpPr>
        <p:grpSpPr>
          <a:xfrm>
            <a:off x="550492" y="1260643"/>
            <a:ext cx="3608219" cy="3243858"/>
            <a:chOff x="550492" y="1260643"/>
            <a:chExt cx="3608219" cy="3243858"/>
          </a:xfrm>
        </p:grpSpPr>
        <p:sp>
          <p:nvSpPr>
            <p:cNvPr id="594" name="Google Shape;594;p43"/>
            <p:cNvSpPr/>
            <p:nvPr/>
          </p:nvSpPr>
          <p:spPr>
            <a:xfrm>
              <a:off x="1443747" y="34742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1669616" y="39627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58436" y="15542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1001092" y="25130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782035" y="20336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1221285" y="29925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550492" y="1260643"/>
              <a:ext cx="3602907" cy="396816"/>
            </a:xfrm>
            <a:prstGeom prst="ellipse">
              <a:avLst/>
            </a:prstGeom>
            <a:solidFill>
              <a:srgbClr val="FFFFFF">
                <a:alpha val="1732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601" name="Google Shape;601;p43"/>
          <p:cNvCxnSpPr/>
          <p:nvPr/>
        </p:nvCxnSpPr>
        <p:spPr>
          <a:xfrm>
            <a:off x="4078750" y="17976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2" name="Google Shape;602;p43"/>
          <p:cNvSpPr txBox="1"/>
          <p:nvPr/>
        </p:nvSpPr>
        <p:spPr>
          <a:xfrm>
            <a:off x="5197250" y="1625625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3" name="Google Shape;603;p43"/>
          <p:cNvCxnSpPr/>
          <p:nvPr/>
        </p:nvCxnSpPr>
        <p:spPr>
          <a:xfrm>
            <a:off x="3923075" y="22793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4" name="Google Shape;604;p43"/>
          <p:cNvSpPr txBox="1"/>
          <p:nvPr/>
        </p:nvSpPr>
        <p:spPr>
          <a:xfrm>
            <a:off x="5197250" y="2107240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5" name="Google Shape;605;p43"/>
          <p:cNvCxnSpPr/>
          <p:nvPr/>
        </p:nvCxnSpPr>
        <p:spPr>
          <a:xfrm>
            <a:off x="3701850" y="27609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6" name="Google Shape;606;p43"/>
          <p:cNvSpPr txBox="1"/>
          <p:nvPr/>
        </p:nvSpPr>
        <p:spPr>
          <a:xfrm>
            <a:off x="5197250" y="2588855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7" name="Google Shape;607;p43"/>
          <p:cNvCxnSpPr/>
          <p:nvPr/>
        </p:nvCxnSpPr>
        <p:spPr>
          <a:xfrm>
            <a:off x="3513400" y="32425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8" name="Google Shape;608;p43"/>
          <p:cNvSpPr txBox="1"/>
          <p:nvPr/>
        </p:nvSpPr>
        <p:spPr>
          <a:xfrm>
            <a:off x="5197250" y="3070470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09" name="Google Shape;609;p43"/>
          <p:cNvCxnSpPr/>
          <p:nvPr/>
        </p:nvCxnSpPr>
        <p:spPr>
          <a:xfrm>
            <a:off x="3308550" y="37241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0" name="Google Shape;610;p43"/>
          <p:cNvSpPr txBox="1"/>
          <p:nvPr/>
        </p:nvSpPr>
        <p:spPr>
          <a:xfrm>
            <a:off x="5197250" y="3552085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11" name="Google Shape;611;p43"/>
          <p:cNvCxnSpPr/>
          <p:nvPr/>
        </p:nvCxnSpPr>
        <p:spPr>
          <a:xfrm>
            <a:off x="3095525" y="42057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2" name="Google Shape;612;p43"/>
          <p:cNvSpPr txBox="1"/>
          <p:nvPr/>
        </p:nvSpPr>
        <p:spPr>
          <a:xfrm>
            <a:off x="5197250" y="4033700"/>
            <a:ext cx="1696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4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19" name="Google Shape;6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48125" y="1369000"/>
            <a:ext cx="1592100" cy="159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0" name="Google Shape;620;p44"/>
          <p:cNvSpPr txBox="1"/>
          <p:nvPr/>
        </p:nvSpPr>
        <p:spPr>
          <a:xfrm>
            <a:off x="553497" y="3099744"/>
            <a:ext cx="1592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Imani Jackson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1" name="Google Shape;6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4456" y="1369000"/>
            <a:ext cx="1592100" cy="159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2" name="Google Shape;622;p44"/>
          <p:cNvSpPr txBox="1"/>
          <p:nvPr/>
        </p:nvSpPr>
        <p:spPr>
          <a:xfrm>
            <a:off x="2669828" y="3099744"/>
            <a:ext cx="1592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Marcos Galán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3" name="Google Shape;6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80788" y="1369000"/>
            <a:ext cx="1592100" cy="159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4" name="Google Shape;624;p44"/>
          <p:cNvSpPr txBox="1"/>
          <p:nvPr/>
        </p:nvSpPr>
        <p:spPr>
          <a:xfrm>
            <a:off x="4786160" y="3099744"/>
            <a:ext cx="1592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Ixchel Valdía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5" name="Google Shape;6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97119" y="1369000"/>
            <a:ext cx="1592100" cy="159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6" name="Google Shape;626;p44"/>
          <p:cNvSpPr txBox="1"/>
          <p:nvPr/>
        </p:nvSpPr>
        <p:spPr>
          <a:xfrm>
            <a:off x="6902491" y="3099744"/>
            <a:ext cx="1592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Nils Årud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32" name="Google Shape;6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34" name="Google Shape;6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0" name="Google Shape;680;p4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681" name="Google Shape;6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2" name="Google Shape;6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4" name="Google Shape;7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5" name="Google Shape;7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06" name="Google Shape;7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VALUE 1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7" name="Google Shape;7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HIGH VALUE 1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VALUE 2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9" name="Google Shape;7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HIGH VALUE 2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0" name="Google Shape;7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company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6" name="Google Shape;7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22" name="Google Shape;722;p4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723" name="Google Shape;723;p46"/>
          <p:cNvGraphicFramePr/>
          <p:nvPr/>
        </p:nvGraphicFramePr>
        <p:xfrm>
          <a:off x="548125" y="130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{9E96B3EC-8770-4C4F-981F-48A8244F3835}</a:tableStyleId>
              </a:tblPr>
              <a:tblGrid>
                <a:gridCol w="67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09:00 - 09:45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3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>
            <a:spLocks noGrp="1"/>
          </p:cNvSpPr>
          <p:nvPr>
            <p:ph type="title" idx="4294967295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729" name="Google Shape;729;p4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730" name="Google Shape;730;p47"/>
          <p:cNvGrpSpPr/>
          <p:nvPr/>
        </p:nvGrpSpPr>
        <p:grpSpPr>
          <a:xfrm>
            <a:off x="5769688" y="2218704"/>
            <a:ext cx="667508" cy="846854"/>
            <a:chOff x="5769688" y="2218704"/>
            <a:chExt cx="667508" cy="846854"/>
          </a:xfrm>
        </p:grpSpPr>
        <p:sp>
          <p:nvSpPr>
            <p:cNvPr id="731" name="Google Shape;731;p47"/>
            <p:cNvSpPr/>
            <p:nvPr/>
          </p:nvSpPr>
          <p:spPr>
            <a:xfrm flipH="1">
              <a:off x="5955995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2" name="Google Shape;732;p47"/>
            <p:cNvSpPr/>
            <p:nvPr/>
          </p:nvSpPr>
          <p:spPr>
            <a:xfrm flipH="1">
              <a:off x="6135292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33" name="Google Shape;73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769688" y="22187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47"/>
            <p:cNvSpPr/>
            <p:nvPr/>
          </p:nvSpPr>
          <p:spPr>
            <a:xfrm flipH="1">
              <a:off x="6021283" y="26052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 flipH="1">
              <a:off x="6172519" y="25934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47"/>
          <p:cNvGrpSpPr/>
          <p:nvPr/>
        </p:nvGrpSpPr>
        <p:grpSpPr>
          <a:xfrm>
            <a:off x="1609715" y="3760172"/>
            <a:ext cx="736891" cy="676987"/>
            <a:chOff x="1609715" y="3760172"/>
            <a:chExt cx="736891" cy="676987"/>
          </a:xfrm>
        </p:grpSpPr>
        <p:sp>
          <p:nvSpPr>
            <p:cNvPr id="737" name="Google Shape;737;p47"/>
            <p:cNvSpPr/>
            <p:nvPr/>
          </p:nvSpPr>
          <p:spPr>
            <a:xfrm flipH="1">
              <a:off x="2065631" y="42186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8" name="Google Shape;738;p47"/>
            <p:cNvSpPr/>
            <p:nvPr/>
          </p:nvSpPr>
          <p:spPr>
            <a:xfrm>
              <a:off x="1871291" y="42186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39" name="Google Shape;73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609715" y="37601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47"/>
            <p:cNvSpPr/>
            <p:nvPr/>
          </p:nvSpPr>
          <p:spPr>
            <a:xfrm flipH="1">
              <a:off x="1927545" y="39602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7"/>
            <p:cNvSpPr/>
            <p:nvPr/>
          </p:nvSpPr>
          <p:spPr>
            <a:xfrm flipH="1">
              <a:off x="2078782" y="39484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47"/>
          <p:cNvGrpSpPr/>
          <p:nvPr/>
        </p:nvGrpSpPr>
        <p:grpSpPr>
          <a:xfrm>
            <a:off x="4156630" y="2221097"/>
            <a:ext cx="653153" cy="844462"/>
            <a:chOff x="4156630" y="2221097"/>
            <a:chExt cx="653153" cy="844462"/>
          </a:xfrm>
        </p:grpSpPr>
        <p:sp>
          <p:nvSpPr>
            <p:cNvPr id="743" name="Google Shape;743;p47"/>
            <p:cNvSpPr/>
            <p:nvPr/>
          </p:nvSpPr>
          <p:spPr>
            <a:xfrm flipH="1">
              <a:off x="4555988" y="28683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4" name="Google Shape;744;p47"/>
            <p:cNvSpPr/>
            <p:nvPr/>
          </p:nvSpPr>
          <p:spPr>
            <a:xfrm flipH="1">
              <a:off x="4407590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45" name="Google Shape;74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156630" y="22210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47"/>
            <p:cNvSpPr/>
            <p:nvPr/>
          </p:nvSpPr>
          <p:spPr>
            <a:xfrm flipH="1">
              <a:off x="4345677" y="24725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7"/>
            <p:cNvSpPr/>
            <p:nvPr/>
          </p:nvSpPr>
          <p:spPr>
            <a:xfrm flipH="1">
              <a:off x="4496914" y="24607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47"/>
          <p:cNvGrpSpPr/>
          <p:nvPr/>
        </p:nvGrpSpPr>
        <p:grpSpPr>
          <a:xfrm>
            <a:off x="1453501" y="2023800"/>
            <a:ext cx="534466" cy="1041759"/>
            <a:chOff x="1453501" y="2023800"/>
            <a:chExt cx="534466" cy="1041759"/>
          </a:xfrm>
        </p:grpSpPr>
        <p:sp>
          <p:nvSpPr>
            <p:cNvPr id="749" name="Google Shape;749;p47"/>
            <p:cNvSpPr/>
            <p:nvPr/>
          </p:nvSpPr>
          <p:spPr>
            <a:xfrm flipH="1">
              <a:off x="1778802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0" name="Google Shape;750;p47"/>
            <p:cNvSpPr/>
            <p:nvPr/>
          </p:nvSpPr>
          <p:spPr>
            <a:xfrm flipH="1">
              <a:off x="1586228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51" name="Google Shape;751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453501" y="20238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47"/>
            <p:cNvSpPr/>
            <p:nvPr/>
          </p:nvSpPr>
          <p:spPr>
            <a:xfrm flipH="1">
              <a:off x="1652246" y="25199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 flipH="1">
              <a:off x="1803483" y="25081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47"/>
          <p:cNvGrpSpPr/>
          <p:nvPr/>
        </p:nvGrpSpPr>
        <p:grpSpPr>
          <a:xfrm>
            <a:off x="3076612" y="3571164"/>
            <a:ext cx="715358" cy="865994"/>
            <a:chOff x="3076612" y="3571164"/>
            <a:chExt cx="715358" cy="865994"/>
          </a:xfrm>
        </p:grpSpPr>
        <p:sp>
          <p:nvSpPr>
            <p:cNvPr id="755" name="Google Shape;755;p47"/>
            <p:cNvSpPr/>
            <p:nvPr/>
          </p:nvSpPr>
          <p:spPr>
            <a:xfrm>
              <a:off x="3346693" y="42143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56" name="Google Shape;756;p47"/>
            <p:cNvSpPr/>
            <p:nvPr/>
          </p:nvSpPr>
          <p:spPr>
            <a:xfrm>
              <a:off x="3499093" y="42143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57" name="Google Shape;757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076612" y="35711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47"/>
            <p:cNvSpPr/>
            <p:nvPr/>
          </p:nvSpPr>
          <p:spPr>
            <a:xfrm flipH="1">
              <a:off x="3381177" y="39165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 flipH="1">
              <a:off x="3532414" y="39047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3169583" y="2221097"/>
            <a:ext cx="667508" cy="844462"/>
            <a:chOff x="3169583" y="2221097"/>
            <a:chExt cx="667508" cy="844462"/>
          </a:xfrm>
        </p:grpSpPr>
        <p:sp>
          <p:nvSpPr>
            <p:cNvPr id="761" name="Google Shape;761;p47"/>
            <p:cNvSpPr/>
            <p:nvPr/>
          </p:nvSpPr>
          <p:spPr>
            <a:xfrm flipH="1">
              <a:off x="3234866" y="28611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2" name="Google Shape;762;p47"/>
            <p:cNvSpPr/>
            <p:nvPr/>
          </p:nvSpPr>
          <p:spPr>
            <a:xfrm>
              <a:off x="3575473" y="28427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63" name="Google Shape;763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169583" y="22210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47"/>
            <p:cNvSpPr/>
            <p:nvPr/>
          </p:nvSpPr>
          <p:spPr>
            <a:xfrm rot="311666" flipH="1">
              <a:off x="3431867" y="25730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 rot="392198" flipH="1">
              <a:off x="3595515" y="25770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 rot="-1498374" flipH="1">
              <a:off x="3375021" y="26249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67" name="Google Shape;767;p47"/>
          <p:cNvGrpSpPr/>
          <p:nvPr/>
        </p:nvGrpSpPr>
        <p:grpSpPr>
          <a:xfrm>
            <a:off x="634588" y="3760172"/>
            <a:ext cx="736891" cy="676987"/>
            <a:chOff x="634588" y="3760172"/>
            <a:chExt cx="736891" cy="676987"/>
          </a:xfrm>
        </p:grpSpPr>
        <p:sp>
          <p:nvSpPr>
            <p:cNvPr id="768" name="Google Shape;768;p47"/>
            <p:cNvSpPr/>
            <p:nvPr/>
          </p:nvSpPr>
          <p:spPr>
            <a:xfrm>
              <a:off x="806100" y="42186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69" name="Google Shape;769;p47"/>
            <p:cNvSpPr/>
            <p:nvPr/>
          </p:nvSpPr>
          <p:spPr>
            <a:xfrm flipH="1">
              <a:off x="1063364" y="42186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70" name="Google Shape;77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4588" y="37601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47"/>
            <p:cNvSpPr/>
            <p:nvPr/>
          </p:nvSpPr>
          <p:spPr>
            <a:xfrm rot="-311666">
              <a:off x="1052379" y="39898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 rot="-392198">
              <a:off x="898563" y="39938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 rot="2700242">
              <a:off x="884712" y="39543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74" name="Google Shape;774;p47"/>
          <p:cNvGrpSpPr/>
          <p:nvPr/>
        </p:nvGrpSpPr>
        <p:grpSpPr>
          <a:xfrm>
            <a:off x="591641" y="2023800"/>
            <a:ext cx="534466" cy="1041759"/>
            <a:chOff x="591641" y="2023800"/>
            <a:chExt cx="534466" cy="1041759"/>
          </a:xfrm>
        </p:grpSpPr>
        <p:sp>
          <p:nvSpPr>
            <p:cNvPr id="775" name="Google Shape;775;p47"/>
            <p:cNvSpPr/>
            <p:nvPr/>
          </p:nvSpPr>
          <p:spPr>
            <a:xfrm flipH="1">
              <a:off x="959177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6" name="Google Shape;776;p47"/>
            <p:cNvSpPr/>
            <p:nvPr/>
          </p:nvSpPr>
          <p:spPr>
            <a:xfrm flipH="1">
              <a:off x="766603" y="28470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77" name="Google Shape;777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1641" y="20238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47"/>
            <p:cNvSpPr/>
            <p:nvPr/>
          </p:nvSpPr>
          <p:spPr>
            <a:xfrm rot="-311666">
              <a:off x="939316" y="25483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 rot="-392198">
              <a:off x="785500" y="25523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804621" y="25872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4087472" y="3571164"/>
            <a:ext cx="715358" cy="865994"/>
            <a:chOff x="4087472" y="3571164"/>
            <a:chExt cx="715358" cy="865994"/>
          </a:xfrm>
        </p:grpSpPr>
        <p:sp>
          <p:nvSpPr>
            <p:cNvPr id="782" name="Google Shape;782;p47"/>
            <p:cNvSpPr/>
            <p:nvPr/>
          </p:nvSpPr>
          <p:spPr>
            <a:xfrm flipH="1">
              <a:off x="4522161" y="42399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3" name="Google Shape;783;p47"/>
            <p:cNvSpPr/>
            <p:nvPr/>
          </p:nvSpPr>
          <p:spPr>
            <a:xfrm flipH="1">
              <a:off x="4373762" y="42186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84" name="Google Shape;784;p4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087472" y="35711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47"/>
            <p:cNvSpPr/>
            <p:nvPr/>
          </p:nvSpPr>
          <p:spPr>
            <a:xfrm rot="311666" flipH="1">
              <a:off x="4395383" y="39589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 rot="392198" flipH="1">
              <a:off x="4559032" y="39629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 flipH="1">
              <a:off x="4447271" y="40043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7"/>
          <p:cNvGrpSpPr/>
          <p:nvPr/>
        </p:nvGrpSpPr>
        <p:grpSpPr>
          <a:xfrm>
            <a:off x="6680535" y="2218704"/>
            <a:ext cx="741676" cy="846854"/>
            <a:chOff x="6680535" y="2218704"/>
            <a:chExt cx="741676" cy="846854"/>
          </a:xfrm>
        </p:grpSpPr>
        <p:sp>
          <p:nvSpPr>
            <p:cNvPr id="789" name="Google Shape;789;p47"/>
            <p:cNvSpPr/>
            <p:nvPr/>
          </p:nvSpPr>
          <p:spPr>
            <a:xfrm rot="-772385" flipH="1">
              <a:off x="6763725" y="28740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0" name="Google Shape;790;p47"/>
            <p:cNvSpPr/>
            <p:nvPr/>
          </p:nvSpPr>
          <p:spPr>
            <a:xfrm>
              <a:off x="7104337" y="28427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791" name="Google Shape;791;p4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80535" y="22187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47"/>
            <p:cNvSpPr/>
            <p:nvPr/>
          </p:nvSpPr>
          <p:spPr>
            <a:xfrm rot="-311666">
              <a:off x="7166454" y="2588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 rot="-392198">
              <a:off x="7012638" y="2592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7087525" y="26932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47"/>
          <p:cNvSpPr txBox="1">
            <a:spLocks noGrp="1"/>
          </p:cNvSpPr>
          <p:nvPr>
            <p:ph type="body" idx="4294967295"/>
          </p:nvPr>
        </p:nvSpPr>
        <p:spPr>
          <a:xfrm>
            <a:off x="548125" y="1271600"/>
            <a:ext cx="6993600" cy="53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Change the color of gray shapes with the “Recolor image” functionality. Draw your own feet, hands and mouths to create unique characters and have fun!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885" name="Google Shape;885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886" name="Google Shape;886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➜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92" name="Google Shape;892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99" name="Google Shape;899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04" name="Google Shape;904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08" name="Google Shape;908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14" name="Google Shape;914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18" name="Google Shape;918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23" name="Google Shape;923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29" name="Google Shape;929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36" name="Google Shape;936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39" name="Google Shape;939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43" name="Google Shape;943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50" name="Google Shape;950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56" name="Google Shape;956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60" name="Google Shape;960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61" name="Google Shape;961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1" name="Google Shape;971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78" name="Google Shape;978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83" name="Google Shape;983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89" name="Google Shape;989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96" name="Google Shape;996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01" name="Google Shape;1001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06" name="Google Shape;1006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1" name="Google Shape;1011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12" name="Google Shape;101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2" name="Google Shape;1022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23" name="Google Shape;1023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6" name="Google Shape;1026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27" name="Google Shape;102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7" name="Google Shape;1037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38" name="Google Shape;1038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2" name="Google Shape;1042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43" name="Google Shape;1043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3" name="Google Shape;1053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54" name="Google Shape;1054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62" name="Google Shape;1062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67" name="Google Shape;1067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1" name="Google Shape;1071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72" name="Google Shape;1072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78" name="Google Shape;1078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85" name="Google Shape;1085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89" name="Google Shape;1089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95" name="Google Shape;1095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02" name="Google Shape;1102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06" name="Google Shape;1106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11" name="Google Shape;1111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18" name="Google Shape;1118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26" name="Google Shape;1126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31" name="Google Shape;1131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35" name="Google Shape;1135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39" name="Google Shape;1139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44" name="Google Shape;1144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49" name="Google Shape;1149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55" name="Google Shape;1155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62" name="Google Shape;1162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70" name="Google Shape;1170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83" name="Google Shape;1183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7" name="Google Shape;1187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88" name="Google Shape;1188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92" name="Google Shape;1192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99" name="Google Shape;1199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08" name="Google Shape;1208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21" name="Google Shape;1221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34" name="Google Shape;1234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47" name="Google Shape;1247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54" name="Google Shape;1254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70" name="Google Shape;1270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75" name="Google Shape;127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76" name="Google Shape;127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80" name="Google Shape;128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84" name="Google Shape;128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88" name="Google Shape;128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1" name="Google Shape;129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92" name="Google Shape;129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01" name="Google Shape;130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26" name="Google Shape;132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27" name="Google Shape;132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30" name="Google Shape;133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33" name="Google Shape;133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5" name="Google Shape;133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36" name="Google Shape;1336;p4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0"/>
          <p:cNvSpPr txBox="1"/>
          <p:nvPr/>
        </p:nvSpPr>
        <p:spPr>
          <a:xfrm>
            <a:off x="908200" y="1917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2" name="Google Shape;1342;p5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43" name="Google Shape;1343;p50"/>
          <p:cNvSpPr txBox="1">
            <a:spLocks noGrp="1"/>
          </p:cNvSpPr>
          <p:nvPr>
            <p:ph type="body" idx="4294967295"/>
          </p:nvPr>
        </p:nvSpPr>
        <p:spPr>
          <a:xfrm>
            <a:off x="908328" y="551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0" name="Google Shape;1350;p51"/>
          <p:cNvGrpSpPr/>
          <p:nvPr/>
        </p:nvGrpSpPr>
        <p:grpSpPr>
          <a:xfrm>
            <a:off x="690575" y="2985332"/>
            <a:ext cx="7762851" cy="892418"/>
            <a:chOff x="801125" y="2909132"/>
            <a:chExt cx="7762851" cy="892418"/>
          </a:xfrm>
        </p:grpSpPr>
        <p:grpSp>
          <p:nvGrpSpPr>
            <p:cNvPr id="1351" name="Google Shape;1351;p51"/>
            <p:cNvGrpSpPr/>
            <p:nvPr/>
          </p:nvGrpSpPr>
          <p:grpSpPr>
            <a:xfrm>
              <a:off x="4845759" y="2909132"/>
              <a:ext cx="1695900" cy="892418"/>
              <a:chOff x="4845759" y="2909132"/>
              <a:chExt cx="1695900" cy="892418"/>
            </a:xfrm>
          </p:grpSpPr>
          <p:sp>
            <p:nvSpPr>
              <p:cNvPr id="1352" name="Google Shape;1352;p51"/>
              <p:cNvSpPr txBox="1"/>
              <p:nvPr/>
            </p:nvSpPr>
            <p:spPr>
              <a:xfrm>
                <a:off x="4845759" y="31646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3" name="Google Shape;1353;p51"/>
              <p:cNvSpPr/>
              <p:nvPr/>
            </p:nvSpPr>
            <p:spPr>
              <a:xfrm>
                <a:off x="5603395" y="29091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4" name="Google Shape;1354;p51"/>
            <p:cNvGrpSpPr/>
            <p:nvPr/>
          </p:nvGrpSpPr>
          <p:grpSpPr>
            <a:xfrm>
              <a:off x="2823442" y="2909422"/>
              <a:ext cx="1695900" cy="892128"/>
              <a:chOff x="2823442" y="2909422"/>
              <a:chExt cx="1695900" cy="892128"/>
            </a:xfrm>
          </p:grpSpPr>
          <p:sp>
            <p:nvSpPr>
              <p:cNvPr id="1355" name="Google Shape;1355;p51"/>
              <p:cNvSpPr txBox="1"/>
              <p:nvPr/>
            </p:nvSpPr>
            <p:spPr>
              <a:xfrm>
                <a:off x="2823442" y="31646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6" name="Google Shape;1356;p51"/>
              <p:cNvSpPr/>
              <p:nvPr/>
            </p:nvSpPr>
            <p:spPr>
              <a:xfrm>
                <a:off x="3569730" y="29094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57" name="Google Shape;1357;p51"/>
            <p:cNvGrpSpPr/>
            <p:nvPr/>
          </p:nvGrpSpPr>
          <p:grpSpPr>
            <a:xfrm>
              <a:off x="6868076" y="2909132"/>
              <a:ext cx="1695900" cy="892418"/>
              <a:chOff x="6868076" y="2909132"/>
              <a:chExt cx="1695900" cy="892418"/>
            </a:xfrm>
          </p:grpSpPr>
          <p:sp>
            <p:nvSpPr>
              <p:cNvPr id="1358" name="Google Shape;1358;p51"/>
              <p:cNvSpPr txBox="1"/>
              <p:nvPr/>
            </p:nvSpPr>
            <p:spPr>
              <a:xfrm>
                <a:off x="6868076" y="31646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7625712" y="29091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0" name="Google Shape;1360;p51"/>
            <p:cNvGrpSpPr/>
            <p:nvPr/>
          </p:nvGrpSpPr>
          <p:grpSpPr>
            <a:xfrm>
              <a:off x="801125" y="2909406"/>
              <a:ext cx="1695900" cy="892144"/>
              <a:chOff x="801125" y="2909406"/>
              <a:chExt cx="1695900" cy="892144"/>
            </a:xfrm>
          </p:grpSpPr>
          <p:sp>
            <p:nvSpPr>
              <p:cNvPr id="1361" name="Google Shape;1361;p51"/>
              <p:cNvSpPr txBox="1"/>
              <p:nvPr/>
            </p:nvSpPr>
            <p:spPr>
              <a:xfrm>
                <a:off x="801125" y="31646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1535764" y="29094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Here you have a list of items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And some text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1.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3"/>
                </a:solidFill>
              </a:rPr>
              <a:t>Let’s start with the first set of slides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</a:t>
            </a:r>
            <a:r>
              <a:rPr lang="en">
                <a:solidFill>
                  <a:schemeClr val="accent5"/>
                </a:solidFill>
              </a:rPr>
              <a:t>means of 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>
            <a:spLocks noGrp="1"/>
          </p:cNvSpPr>
          <p:nvPr>
            <p:ph type="ctrTitle" idx="4294967295"/>
          </p:nvPr>
        </p:nvSpPr>
        <p:spPr>
          <a:xfrm>
            <a:off x="2040375" y="2151725"/>
            <a:ext cx="50631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263" name="Google Shape;263;p19"/>
          <p:cNvSpPr txBox="1">
            <a:spLocks noGrp="1"/>
          </p:cNvSpPr>
          <p:nvPr>
            <p:ph type="subTitle" idx="4294967295"/>
          </p:nvPr>
        </p:nvSpPr>
        <p:spPr>
          <a:xfrm>
            <a:off x="2040375" y="3106751"/>
            <a:ext cx="5063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sp>
        <p:nvSpPr>
          <p:cNvPr id="264" name="Google Shape;264;p19"/>
          <p:cNvSpPr/>
          <p:nvPr/>
        </p:nvSpPr>
        <p:spPr>
          <a:xfrm>
            <a:off x="4572730" y="596117"/>
            <a:ext cx="1270110" cy="128702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5" name="Google Shape;265;p19"/>
          <p:cNvSpPr/>
          <p:nvPr/>
        </p:nvSpPr>
        <p:spPr>
          <a:xfrm rot="1473044">
            <a:off x="3417912" y="1238722"/>
            <a:ext cx="742605" cy="7233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327079" y="473125"/>
            <a:ext cx="325095" cy="315909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 rot="2486868">
            <a:off x="4118016" y="1906598"/>
            <a:ext cx="231308" cy="22477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White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Black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Yellow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Blue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Red</a:t>
            </a: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1607</Words>
  <Application>Microsoft Office PowerPoint</Application>
  <PresentationFormat>Apresentação na tela (16:9)</PresentationFormat>
  <Paragraphs>363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Walter Turncoat</vt:lpstr>
      <vt:lpstr>Calibri</vt:lpstr>
      <vt:lpstr>Montserrat</vt:lpstr>
      <vt:lpstr>Nunito</vt:lpstr>
      <vt:lpstr>Arial</vt:lpstr>
      <vt:lpstr>Osric template</vt:lpstr>
      <vt:lpstr>This is Your Presentation Title</vt:lpstr>
      <vt:lpstr>Instructions for use</vt:lpstr>
      <vt:lpstr>Hello!</vt:lpstr>
      <vt:lpstr>This is a slide title</vt:lpstr>
      <vt:lpstr>1. Transition Headline</vt:lpstr>
      <vt:lpstr>Apresentação do PowerPoint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Antonio Monteiro</dc:creator>
  <cp:lastModifiedBy>Antonio</cp:lastModifiedBy>
  <cp:revision>1</cp:revision>
  <dcterms:modified xsi:type="dcterms:W3CDTF">2021-03-05T02:29:09Z</dcterms:modified>
</cp:coreProperties>
</file>